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9E057-B1DF-43D3-B6ED-B4C879277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6DB51B-D2EB-4B6D-B08A-0B45D96E6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F263E-6257-4719-A7E6-CE7AA76EC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947E4-F3E8-499F-B209-A626AD897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B9250-788B-4F50-AF0A-62482D459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4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8CDAD-0973-4A03-9092-C3F7C1385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FCF69-9907-4598-A933-FEBBE8258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4E4BA-6A2C-481E-A140-03DED1217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560043-D87E-4780-B91A-2BDBA9267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701AE-4D07-4764-9ADD-09D3014A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06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0535DF-8AD6-4F4B-80B7-1E541EE5D8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F1B0AA-A3FA-47BD-9AE1-2CC05BB53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11CF6-70EB-428E-B4D8-42D335114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F03B4-B375-4239-BB4D-B4A67A45D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80352-A993-42B6-B34B-393C507A8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7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7D351-D8E4-4F98-8228-5A0E814D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B8B67-A6F4-43C2-97F7-285256D60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0EE3F-8318-49F3-B1B8-05D0637D1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98F7C-E74F-4AE7-B48F-3F70A8952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18AA6-5518-4E2E-A7FB-C700AB1DE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55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D979F-0A06-4B0A-A044-B6FF1AAD1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AF64A-619F-4EA6-88D3-83F5514A6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808F0-CF3B-4A40-B15C-C7FDDE47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8A9B5-19F3-4B41-AFB6-49BB465B6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FEBC6-BFA5-4C6E-A865-750BA2225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38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B88A0-E81D-4D79-BCFC-46F043EBE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AC376-57DD-4D0E-A748-7BC232D8C1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2D4AD5-D1E4-4C9F-AAF4-1C5A3CC8D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89865-61B8-408D-9E52-CA790937E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B9D73D-43CA-4043-991C-07E3F18E8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357BF2-8D70-4B8A-BEED-4E89D4602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20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0AD5B-F1DF-4F0A-8D42-3BFC9561A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CE55AD-35C7-42B1-9B3C-600055B8B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F098DC-6467-40C6-B8DA-9C352EF03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FAFD5D-907A-47B5-914D-91973C586D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689A1B-FD56-4551-991F-4CF474045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177512-0559-4987-A497-99B42696E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29F420-543E-4D3A-9D49-6486A97AF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43A867-0849-4126-930B-64312FE68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0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3C4FA-29F1-46F4-8473-7A5853029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7BC3DA-4850-4ED5-B88F-0A36A3C03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EE8C91-E6B3-4191-B764-81FAC922D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94E3AF-5EDF-4943-9799-EB4B40B05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2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36FCC4-D5A8-4A44-B1DD-39D099164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F4E24A-B89C-49D7-8B98-0DFABEB65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9B3A4-8764-44A7-8351-8D7B947EF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4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6F3C8-E9B5-4393-ABB8-715FC8621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4705F-B32C-49D6-86BF-3407FF6F8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2768B-4823-4D45-8F48-C9EC2966F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CFBCA-296F-452B-80A9-EBB92F2AC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E7EB52-72BC-4D2B-9A50-FFBD3D9D1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EF70AE-DE34-43F5-A6A8-853065E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4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B18A2-C965-42EB-A1AF-6AF96985F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213617-94BB-40D3-A4C4-BD53D4BDBD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A849B-045E-4453-9B70-9A72D81EA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BEAD5B-DD5B-4FA7-82DD-5E3BFCCC4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8F7B6D-FE8B-47D2-A18C-11664AFE9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C645B5-A84D-4057-BD8D-DF3B39DC1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5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F65703-7B04-4F09-9E31-6F6701D3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1C76A-69AF-4DAC-BA63-4327B179A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16530-C415-4367-B1CB-FB7D8E0FA9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2AC30-EA08-46DC-A75D-9DD79F9ACF93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8A009-FB54-4B20-92AF-87E0B5EE4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FDE66-3F31-4640-AA38-2E101B60C9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185A5-8268-4931-9C06-4A1A7728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96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8AC2C7-076A-409A-92EE-273FADB82C9B}"/>
              </a:ext>
            </a:extLst>
          </p:cNvPr>
          <p:cNvSpPr/>
          <p:nvPr/>
        </p:nvSpPr>
        <p:spPr>
          <a:xfrm>
            <a:off x="1192695" y="331304"/>
            <a:ext cx="10349948" cy="7156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BỘ SÁCH GIÁO KHOA CHÂN TRỜI SÁNG TẠO LỚP 1</a:t>
            </a:r>
          </a:p>
          <a:p>
            <a:pPr algn="ctr"/>
            <a:r>
              <a:rPr lang="en-US" sz="2000" b="1"/>
              <a:t>HOẠT ĐỘNG TRẢI NGHIỆM – </a:t>
            </a:r>
            <a:r>
              <a:rPr lang="en-US" sz="2000" b="1" u="sng">
                <a:solidFill>
                  <a:srgbClr val="FF0000"/>
                </a:solidFill>
              </a:rPr>
              <a:t>PHẦN ĐÁNH GIÁ CUỐI TIẾT HOẠT ĐỘNG THEO CHỦ ĐỀ (TIẾT 2)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03ABB04-376C-433A-B20C-D7BEEA49BAF5}"/>
              </a:ext>
            </a:extLst>
          </p:cNvPr>
          <p:cNvGrpSpPr/>
          <p:nvPr/>
        </p:nvGrpSpPr>
        <p:grpSpPr>
          <a:xfrm>
            <a:off x="1267474" y="1292868"/>
            <a:ext cx="8657224" cy="5154090"/>
            <a:chOff x="326569" y="1292868"/>
            <a:chExt cx="8657224" cy="5154090"/>
          </a:xfrm>
        </p:grpSpPr>
        <p:pic>
          <p:nvPicPr>
            <p:cNvPr id="6" name="Picture 5" descr="A close up of a logo&#10;&#10;Description automatically generated">
              <a:extLst>
                <a:ext uri="{FF2B5EF4-FFF2-40B4-BE49-F238E27FC236}">
                  <a16:creationId xmlns:a16="http://schemas.microsoft.com/office/drawing/2014/main" id="{D8718C6F-AC27-4F13-BF63-6CAEC932CE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6569" y="1292868"/>
              <a:ext cx="6343976" cy="901746"/>
            </a:xfrm>
            <a:prstGeom prst="rect">
              <a:avLst/>
            </a:prstGeom>
          </p:spPr>
        </p:pic>
        <p:pic>
          <p:nvPicPr>
            <p:cNvPr id="7" name="Picture 6" descr="A screenshot of a cell phone&#10;&#10;Description automatically generated">
              <a:extLst>
                <a:ext uri="{FF2B5EF4-FFF2-40B4-BE49-F238E27FC236}">
                  <a16:creationId xmlns:a16="http://schemas.microsoft.com/office/drawing/2014/main" id="{1D18D35B-AF9C-4C04-9EB7-388FA8FF63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6541" y="2317901"/>
              <a:ext cx="7817252" cy="29275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DB99073-5700-4236-A611-F2810E60C0C8}"/>
                </a:ext>
              </a:extLst>
            </p:cNvPr>
            <p:cNvSpPr txBox="1"/>
            <p:nvPr/>
          </p:nvSpPr>
          <p:spPr>
            <a:xfrm>
              <a:off x="1297172" y="5923738"/>
              <a:ext cx="6475228" cy="52322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2800" b="1" dirty="0" err="1"/>
                <a:t>Đây</a:t>
              </a:r>
              <a:r>
                <a:rPr lang="en-US" sz="2800" b="1" dirty="0"/>
                <a:t> </a:t>
              </a:r>
              <a:r>
                <a:rPr lang="en-US" sz="2800" b="1" dirty="0" err="1"/>
                <a:t>là</a:t>
              </a:r>
              <a:r>
                <a:rPr lang="en-US" sz="2800" b="1" dirty="0"/>
                <a:t> </a:t>
              </a:r>
              <a:r>
                <a:rPr lang="en-US" sz="2800" b="1" dirty="0" err="1"/>
                <a:t>mục</a:t>
              </a:r>
              <a:r>
                <a:rPr lang="en-US" sz="2800" b="1" dirty="0"/>
                <a:t> </a:t>
              </a:r>
              <a:r>
                <a:rPr lang="en-US" sz="2800" b="1" dirty="0" err="1"/>
                <a:t>tiêu</a:t>
              </a:r>
              <a:r>
                <a:rPr lang="en-US" sz="2800" b="1" dirty="0"/>
                <a:t> </a:t>
              </a:r>
              <a:r>
                <a:rPr lang="en-US" sz="2800" b="1" dirty="0" err="1"/>
                <a:t>của</a:t>
              </a:r>
              <a:r>
                <a:rPr lang="en-US" sz="2800" b="1" dirty="0"/>
                <a:t> SHCĐ </a:t>
              </a:r>
              <a:r>
                <a:rPr lang="en-US" sz="2800" b="1" dirty="0" err="1"/>
                <a:t>tuần</a:t>
              </a:r>
              <a:r>
                <a:rPr lang="en-US" sz="2800" b="1" dirty="0"/>
                <a:t> 1 </a:t>
              </a:r>
              <a:r>
                <a:rPr lang="en-US" sz="2800" b="1" dirty="0" err="1"/>
                <a:t>chủ</a:t>
              </a:r>
              <a:r>
                <a:rPr lang="en-US" sz="2800" b="1" dirty="0"/>
                <a:t> </a:t>
              </a:r>
              <a:r>
                <a:rPr lang="en-US" sz="2800" b="1" dirty="0" err="1"/>
                <a:t>đề</a:t>
              </a:r>
              <a:r>
                <a:rPr lang="en-US" sz="2800" b="1" dirty="0"/>
                <a:t> 1</a:t>
              </a:r>
              <a:r>
                <a:rPr lang="en-US" sz="2800" dirty="0"/>
                <a:t> 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11991C44-5BFB-4E89-BBDE-1C47AE256B3B}"/>
                </a:ext>
              </a:extLst>
            </p:cNvPr>
            <p:cNvCxnSpPr>
              <a:cxnSpLocks/>
            </p:cNvCxnSpPr>
            <p:nvPr/>
          </p:nvCxnSpPr>
          <p:spPr>
            <a:xfrm>
              <a:off x="3785191" y="5071730"/>
              <a:ext cx="0" cy="85200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3956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210409041452_wm_shs-hoat-dong-trai-nghiem-2">
            <a:extLst>
              <a:ext uri="{FF2B5EF4-FFF2-40B4-BE49-F238E27FC236}">
                <a16:creationId xmlns:a16="http://schemas.microsoft.com/office/drawing/2014/main" id="{A581D4C4-8474-4F0B-8880-CAB33554DE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77" t="44057" r="8234" b="7247"/>
          <a:stretch/>
        </p:blipFill>
        <p:spPr bwMode="auto">
          <a:xfrm>
            <a:off x="1815548" y="1245704"/>
            <a:ext cx="6851374" cy="5551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A8AC2C7-076A-409A-92EE-273FADB82C9B}"/>
              </a:ext>
            </a:extLst>
          </p:cNvPr>
          <p:cNvSpPr/>
          <p:nvPr/>
        </p:nvSpPr>
        <p:spPr>
          <a:xfrm>
            <a:off x="1192695" y="331304"/>
            <a:ext cx="9475305" cy="7156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BỘ SÁCH GIÁO KHOA CHÂN TRỜI SÁNG TẠO LỚP 2</a:t>
            </a:r>
          </a:p>
          <a:p>
            <a:pPr algn="ctr"/>
            <a:r>
              <a:rPr lang="en-US" sz="2000" b="1"/>
              <a:t>HOẠT ĐỘNG TRẢI NGHIỆM - </a:t>
            </a:r>
            <a:r>
              <a:rPr lang="en-US" sz="2000" b="1">
                <a:solidFill>
                  <a:srgbClr val="FF0000"/>
                </a:solidFill>
              </a:rPr>
              <a:t>PHIẾU ĐÁNH GIÁ CUỐI CHỦ ĐỀ</a:t>
            </a:r>
          </a:p>
        </p:txBody>
      </p:sp>
    </p:spTree>
    <p:extLst>
      <p:ext uri="{BB962C8B-B14F-4D97-AF65-F5344CB8AC3E}">
        <p14:creationId xmlns:p14="http://schemas.microsoft.com/office/powerpoint/2010/main" val="2947932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8AC2C7-076A-409A-92EE-273FADB82C9B}"/>
              </a:ext>
            </a:extLst>
          </p:cNvPr>
          <p:cNvSpPr/>
          <p:nvPr/>
        </p:nvSpPr>
        <p:spPr>
          <a:xfrm>
            <a:off x="1192695" y="331304"/>
            <a:ext cx="9475305" cy="7156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BỘ SÁCH GIÁO KHOA CHÂN TRỜI SÁNG TẠO LỚP 2</a:t>
            </a:r>
          </a:p>
          <a:p>
            <a:pPr algn="ctr"/>
            <a:r>
              <a:rPr lang="en-US" sz="2000" b="1"/>
              <a:t>HOẠT ĐỘNG TRẢI NGHIỆM - </a:t>
            </a:r>
            <a:r>
              <a:rPr lang="en-US" sz="2000" b="1">
                <a:solidFill>
                  <a:srgbClr val="FF0000"/>
                </a:solidFill>
              </a:rPr>
              <a:t>PHIẾU ĐÁNH GIÁ CUỐI CHỦ ĐỀ</a:t>
            </a:r>
          </a:p>
        </p:txBody>
      </p:sp>
      <p:pic>
        <p:nvPicPr>
          <p:cNvPr id="2050" name="Picture 2" descr="20210409041452_wm_shs-hoat-dong-trai-nghiem-2">
            <a:extLst>
              <a:ext uri="{FF2B5EF4-FFF2-40B4-BE49-F238E27FC236}">
                <a16:creationId xmlns:a16="http://schemas.microsoft.com/office/drawing/2014/main" id="{97ABC305-8774-496E-BCE1-9265669448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t="8502" r="9318" b="47053"/>
          <a:stretch/>
        </p:blipFill>
        <p:spPr bwMode="auto">
          <a:xfrm>
            <a:off x="1888434" y="1046921"/>
            <a:ext cx="7533862" cy="568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577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8AC2C7-076A-409A-92EE-273FADB82C9B}"/>
              </a:ext>
            </a:extLst>
          </p:cNvPr>
          <p:cNvSpPr/>
          <p:nvPr/>
        </p:nvSpPr>
        <p:spPr>
          <a:xfrm>
            <a:off x="1192695" y="331304"/>
            <a:ext cx="9475305" cy="7156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BỘ SÁCH GIÁO KHOA CHÂN TRỜI SÁNG TẠO LỚP 2</a:t>
            </a:r>
          </a:p>
          <a:p>
            <a:pPr algn="ctr"/>
            <a:r>
              <a:rPr lang="en-US" sz="2000" b="1"/>
              <a:t>HOẠT ĐỘNG TRẢI NGHIỆM - </a:t>
            </a:r>
            <a:r>
              <a:rPr lang="en-US" sz="2000" b="1">
                <a:solidFill>
                  <a:srgbClr val="FF0000"/>
                </a:solidFill>
              </a:rPr>
              <a:t>PHIẾU ĐÁNH GIÁ CUỐI CHỦ ĐỀ</a:t>
            </a:r>
          </a:p>
        </p:txBody>
      </p:sp>
      <p:pic>
        <p:nvPicPr>
          <p:cNvPr id="3074" name="Picture 2" descr="20210409041452_wm_shs-hoat-dong-trai-nghiem-2">
            <a:extLst>
              <a:ext uri="{FF2B5EF4-FFF2-40B4-BE49-F238E27FC236}">
                <a16:creationId xmlns:a16="http://schemas.microsoft.com/office/drawing/2014/main" id="{EFEDA4AB-5F3A-4072-A400-AB2A672A41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75" t="52174" r="9590" b="22512"/>
          <a:stretch/>
        </p:blipFill>
        <p:spPr bwMode="auto">
          <a:xfrm>
            <a:off x="1166191" y="1431234"/>
            <a:ext cx="9743882" cy="4240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867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103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2</cp:revision>
  <dcterms:created xsi:type="dcterms:W3CDTF">2021-08-18T03:56:36Z</dcterms:created>
  <dcterms:modified xsi:type="dcterms:W3CDTF">2021-08-18T03:58:40Z</dcterms:modified>
</cp:coreProperties>
</file>